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9" r:id="rId4"/>
    <p:sldId id="258" r:id="rId5"/>
    <p:sldId id="267" r:id="rId6"/>
    <p:sldId id="265" r:id="rId7"/>
    <p:sldId id="261" r:id="rId8"/>
    <p:sldId id="269" r:id="rId9"/>
    <p:sldId id="278" r:id="rId10"/>
    <p:sldId id="264" r:id="rId11"/>
    <p:sldId id="268" r:id="rId12"/>
    <p:sldId id="266" r:id="rId13"/>
    <p:sldId id="270" r:id="rId14"/>
    <p:sldId id="272" r:id="rId15"/>
    <p:sldId id="273" r:id="rId16"/>
    <p:sldId id="277" r:id="rId17"/>
    <p:sldId id="271" r:id="rId18"/>
    <p:sldId id="275" r:id="rId19"/>
    <p:sldId id="276" r:id="rId20"/>
    <p:sldId id="260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3169" autoAdjust="0"/>
  </p:normalViewPr>
  <p:slideViewPr>
    <p:cSldViewPr snapToGrid="0">
      <p:cViewPr varScale="1">
        <p:scale>
          <a:sx n="57" d="100"/>
          <a:sy n="57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474219-AAF3-42B5-B9D1-DAA5B1476A24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3B7C89-DFCB-473B-B9A9-7C3BA43A7B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91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Assets folder is in the root of the project folder put all your stuff in there!!</a:t>
            </a:r>
          </a:p>
          <a:p>
            <a:endParaRPr lang="en-GB" dirty="0"/>
          </a:p>
          <a:p>
            <a:r>
              <a:rPr lang="en-GB" dirty="0"/>
              <a:t>Be organised and put scripts in Assets/Scripts , materials in Assets/Materials etc,,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B7C89-DFCB-473B-B9A9-7C3BA43A7BC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152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UI breakdown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B7C89-DFCB-473B-B9A9-7C3BA43A7BC7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357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48B0062-AF33-44D3-966C-08D43D1BE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D7EB828-663D-48A1-8BA4-27A6F006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309FAA6-E8A7-46BE-B4E8-CE060563D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133FD95-F10B-4A0D-8B0F-F4C88EFD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150C8FB-C389-411F-AA3E-54E5DEA26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816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B047E3-20FB-475E-9C1B-BCAC12344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1B4AD361-651E-4ABF-94BE-6BBF5BCC13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EA9CDCB-C99F-4B29-9E38-AEDB26770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FB8AA1A-55BA-4361-B16D-9F9EC0AAF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FA6A876-B997-4C6D-BC55-0C899E280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626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885190D3-CAEC-4AFC-9BF7-4BD1F38C29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5595D760-BD2B-4E9C-A9AF-41B310450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5131688-12D1-4987-8019-506F38CBB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676E72B-8BA1-4190-B257-89C9E988F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36255B1-1628-4D30-8407-6872FB779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5928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90DF848-5FEE-4442-81F2-D048AE2BA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1A16D5F-DDF9-4419-A210-A31BB1E80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5E2A0D0-5237-45D0-B302-46A47958E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10CAEBF-3D2B-477D-93FC-C943D3DF1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7D153F3-DE05-4437-86C0-254C112B1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4788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10016D-4F82-476D-9FCC-D849E263F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93E710E-BCEB-4A1A-8C57-359168E72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D65E464-186A-488F-83B7-BFF41611F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411D4B9-C660-40C3-96CA-B4095CAC1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6ED8319-30F8-4C9E-8E70-9C0786FF7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70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EA4512C-D8A4-4F68-A511-D75E2184F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86D31C2-6EBD-4088-96C9-7E058E3F92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3A6982C-5FAE-4259-B2D2-3636FD93AC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5B10E62-F2C4-4F29-B9D0-3566642D8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C7057D6-DA6D-4188-A872-6EAFB902F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A583C6C-2A09-4C71-B4AA-1755F2F47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0311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BC04C1-F232-46AB-A0D3-49B1AB2E7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8597815-C12F-427E-B0F1-F50D79F501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3AD2E06-32AD-4E83-B142-B6676E2F4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A993BBE-E450-43E8-AA80-D37AF47241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6D8497FF-6933-4D99-B66C-A07AA52BBA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5F310FA7-2B7B-4C1E-BCE8-A18E4E22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B67C1CA0-E299-4633-B762-E213B2BD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95C3E455-5723-41A9-8117-B6B7E7E52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0865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F010BEF-AA67-4C13-85FA-AD00EBA27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EB4FB31-172A-4043-9682-492A5F12F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CA0D84F-9BB0-498F-B501-651447DB8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E59ADA1-5A60-47C1-8A3C-0BDD929F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819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02774AB7-9916-4FF9-B1EA-8007ED474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EBDD4AA-800B-4FA6-A7A3-B0B3A5241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E75479E-89EA-4470-B97F-7AC77EB84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446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5E9F12-2CA1-4B46-9BE9-0081A3914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C4BD99F-225F-48A4-B256-97D00D21A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7BB4390-2D26-4F75-ABC8-1DEF26E6B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7E5908D-91D8-410F-84C2-0E9FEFB66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E9B1409-E8AD-48BE-A44B-73DBCBB5D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86606B9-05F1-491E-9BEC-38F7621AD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434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C19D4D-A78A-4DF8-970C-BFCE9E1CA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50356CC4-00F9-40A7-89DE-F5DA2DB143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9BB8302-B901-4100-99D2-F37096B5A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DF6A10C-0B3D-4672-B38C-D80A8AE6B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FEFA7F6-5D8B-4B55-A622-24E4F2E76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81F945B-78EC-4A14-9F20-7D26A7CF2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105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3895155C-DDFC-47F8-8335-21EB0A180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D71316F-4A61-46C8-B14A-799604273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43DE629-356E-4A7B-9053-E7DE70B8CA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C0BD9-49EC-488E-9146-3453894BAAA2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B85CF1B-FD89-4123-BAEF-348A1C13F9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2FF0B68-2248-4D90-9F1D-B41BB3BAA5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136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unity3d.com/ScriptReference/Transform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nswers.unity.com/questions/209573/how-to-change-material-color-of-an-object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nity3d.com/ScriptReference/WaitForSecondsRealtime.html" TargetMode="External"/><Relationship Id="rId2" Type="http://schemas.openxmlformats.org/officeDocument/2006/relationships/hyperlink" Target="https://docs.unity3d.com/ScriptReference/MonoBehaviour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D8DE8787-99E2-4594-B4BA-A5310B76D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960" y="2545671"/>
            <a:ext cx="8769858" cy="16808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EDD3211B-6860-4EF2-9330-F894720F6211}"/>
              </a:ext>
            </a:extLst>
          </p:cNvPr>
          <p:cNvSpPr txBox="1"/>
          <p:nvPr/>
        </p:nvSpPr>
        <p:spPr>
          <a:xfrm>
            <a:off x="2636520" y="2910840"/>
            <a:ext cx="667512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4800" dirty="0">
                <a:solidFill>
                  <a:schemeClr val="bg1"/>
                </a:solidFill>
                <a:latin typeface="VCR OSD Mono" panose="02000609000000000000" pitchFamily="49" charset="0"/>
              </a:rPr>
              <a:t>How to use Unity</a:t>
            </a:r>
          </a:p>
        </p:txBody>
      </p:sp>
    </p:spTree>
    <p:extLst>
      <p:ext uri="{BB962C8B-B14F-4D97-AF65-F5344CB8AC3E}">
        <p14:creationId xmlns:p14="http://schemas.microsoft.com/office/powerpoint/2010/main" val="1408612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0F01F6F-CD0B-4C9D-9537-70352656A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dirty="0"/>
              <a:t>If you understand all that you’re ready to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9A6A850-96BE-4EE3-871D-B070E60F96D3}"/>
              </a:ext>
            </a:extLst>
          </p:cNvPr>
          <p:cNvSpPr txBox="1"/>
          <p:nvPr/>
        </p:nvSpPr>
        <p:spPr>
          <a:xfrm rot="20276793">
            <a:off x="879006" y="3246063"/>
            <a:ext cx="40967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DO YOU NEED PHYSICS? </a:t>
            </a:r>
            <a:r>
              <a:rPr lang="en-GB" sz="1200" dirty="0"/>
              <a:t>(probably)</a:t>
            </a:r>
          </a:p>
          <a:p>
            <a:pPr algn="ctr"/>
            <a:r>
              <a:rPr lang="en-GB" sz="2000" dirty="0"/>
              <a:t>Rigid body/Collider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A0CBB57D-04C0-42F8-806B-CB284D80EA90}"/>
              </a:ext>
            </a:extLst>
          </p:cNvPr>
          <p:cNvSpPr txBox="1"/>
          <p:nvPr/>
        </p:nvSpPr>
        <p:spPr>
          <a:xfrm>
            <a:off x="6991030" y="2598551"/>
            <a:ext cx="38482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 err="1"/>
              <a:t>Kinda</a:t>
            </a:r>
            <a:r>
              <a:rPr lang="en-GB" sz="2800" dirty="0"/>
              <a:t>.. </a:t>
            </a:r>
          </a:p>
          <a:p>
            <a:pPr algn="ctr"/>
            <a:r>
              <a:rPr lang="en-GB" sz="2800" dirty="0"/>
              <a:t>Now install visual studio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469629F-BF97-49F3-8ADC-6E63BDAC0D90}"/>
              </a:ext>
            </a:extLst>
          </p:cNvPr>
          <p:cNvSpPr txBox="1"/>
          <p:nvPr/>
        </p:nvSpPr>
        <p:spPr>
          <a:xfrm>
            <a:off x="7584868" y="3797086"/>
            <a:ext cx="2660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Which you can get for free because you are a student</a:t>
            </a:r>
          </a:p>
        </p:txBody>
      </p:sp>
    </p:spTree>
    <p:extLst>
      <p:ext uri="{BB962C8B-B14F-4D97-AF65-F5344CB8AC3E}">
        <p14:creationId xmlns:p14="http://schemas.microsoft.com/office/powerpoint/2010/main" val="3442532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8D2AB6A-E536-4BAF-A534-5E1BAD1F2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7685" y="2540054"/>
            <a:ext cx="10515600" cy="1325563"/>
          </a:xfrm>
        </p:spPr>
        <p:txBody>
          <a:bodyPr/>
          <a:lstStyle/>
          <a:p>
            <a:r>
              <a:rPr lang="en-GB" dirty="0"/>
              <a:t>I like visual studio but you can also use any IDE you like</a:t>
            </a:r>
          </a:p>
        </p:txBody>
      </p:sp>
    </p:spTree>
    <p:extLst>
      <p:ext uri="{BB962C8B-B14F-4D97-AF65-F5344CB8AC3E}">
        <p14:creationId xmlns:p14="http://schemas.microsoft.com/office/powerpoint/2010/main" val="138194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66F77A2-BBFF-4705-9FCD-6FA1E0020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409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C312FE-22FB-446E-A42C-0D38F4572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857" y="216292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GB" dirty="0"/>
              <a:t>Look out for outdated info!!</a:t>
            </a:r>
            <a:br>
              <a:rPr lang="en-GB" dirty="0"/>
            </a:br>
            <a:r>
              <a:rPr lang="en-GB" dirty="0"/>
              <a:t>If a forum post </a:t>
            </a:r>
            <a:r>
              <a:rPr lang="en-GB" dirty="0" smtClean="0"/>
              <a:t>is more than </a:t>
            </a:r>
            <a:r>
              <a:rPr lang="en-GB" dirty="0"/>
              <a:t>3 years old avoid it</a:t>
            </a:r>
          </a:p>
        </p:txBody>
      </p:sp>
    </p:spTree>
    <p:extLst>
      <p:ext uri="{BB962C8B-B14F-4D97-AF65-F5344CB8AC3E}">
        <p14:creationId xmlns:p14="http://schemas.microsoft.com/office/powerpoint/2010/main" val="654158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AE79B9F-C394-4606-91CD-1FB32DC9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Unity documentation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6AEDCC5F-1710-4546-83A7-8E39A1877FD2}"/>
              </a:ext>
            </a:extLst>
          </p:cNvPr>
          <p:cNvSpPr/>
          <p:nvPr/>
        </p:nvSpPr>
        <p:spPr>
          <a:xfrm>
            <a:off x="3263141" y="3244334"/>
            <a:ext cx="56657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2"/>
              </a:rPr>
              <a:t>https://docs.unity3d.com/ScriptReference/Transform.html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8901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04DBDFD-A3BC-48B1-92C9-CDD6DDC72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C0D8EF81-9C31-466B-86A5-273D113355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87" t="17402" r="38135" b="13523"/>
          <a:stretch/>
        </p:blipFill>
        <p:spPr>
          <a:xfrm>
            <a:off x="5682713" y="1628706"/>
            <a:ext cx="5873857" cy="4737315"/>
          </a:xfrm>
          <a:prstGeom prst="rect">
            <a:avLst/>
          </a:prstGeom>
        </p:spPr>
      </p:pic>
      <p:sp>
        <p:nvSpPr>
          <p:cNvPr id="5" name="Rectangle 4">
            <a:hlinkClick r:id="rId3"/>
            <a:extLst>
              <a:ext uri="{FF2B5EF4-FFF2-40B4-BE49-F238E27FC236}">
                <a16:creationId xmlns="" xmlns:a16="http://schemas.microsoft.com/office/drawing/2014/main" id="{970098F2-9B5B-4AE9-86CA-272FE6637480}"/>
              </a:ext>
            </a:extLst>
          </p:cNvPr>
          <p:cNvSpPr/>
          <p:nvPr/>
        </p:nvSpPr>
        <p:spPr>
          <a:xfrm>
            <a:off x="5682713" y="636602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>
                <a:hlinkClick r:id="rId3"/>
              </a:rPr>
              <a:t>https://answers.unity.com/questions/209573/how-to-change-material-color-of-an-object.html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898338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Code Flow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036320" y="2092960"/>
            <a:ext cx="48869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Continuous and real-time</a:t>
            </a:r>
          </a:p>
          <a:p>
            <a:endParaRPr lang="en-GB" dirty="0"/>
          </a:p>
          <a:p>
            <a:r>
              <a:rPr lang="en-GB" dirty="0" smtClean="0"/>
              <a:t>Frame are made as fast as hardware allows</a:t>
            </a:r>
          </a:p>
          <a:p>
            <a:endParaRPr lang="en-GB" dirty="0"/>
          </a:p>
          <a:p>
            <a:r>
              <a:rPr lang="en-GB" dirty="0" smtClean="0"/>
              <a:t>Update is called 120 times a second at 120fps and 30 time a second at 30fps</a:t>
            </a:r>
          </a:p>
          <a:p>
            <a:endParaRPr lang="en-GB" dirty="0"/>
          </a:p>
          <a:p>
            <a:r>
              <a:rPr lang="en-GB" dirty="0" smtClean="0"/>
              <a:t>DO NOT put a infinite loop in the update function</a:t>
            </a:r>
          </a:p>
        </p:txBody>
      </p:sp>
    </p:spTree>
    <p:extLst>
      <p:ext uri="{BB962C8B-B14F-4D97-AF65-F5344CB8AC3E}">
        <p14:creationId xmlns:p14="http://schemas.microsoft.com/office/powerpoint/2010/main" val="3477492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632ABC4-442E-4A0D-AE97-EDE00CD8B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Making things happen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="" xmlns:a16="http://schemas.microsoft.com/office/drawing/2014/main" id="{0CCBD8AC-C687-4728-9E86-DF687168C16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100957"/>
            <a:ext cx="10608673" cy="342013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952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Void Start{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	public float speed;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	</a:t>
            </a:r>
            <a:r>
              <a:rPr lang="en-US" altLang="en-US" sz="2400" dirty="0" err="1">
                <a:solidFill>
                  <a:srgbClr val="455463"/>
                </a:solidFill>
                <a:latin typeface="Consolas" panose="020B0609020204030204" pitchFamily="49" charset="0"/>
              </a:rPr>
              <a:t>RigidBody</a:t>
            </a: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2400" dirty="0" err="1">
                <a:solidFill>
                  <a:srgbClr val="455463"/>
                </a:solidFill>
                <a:latin typeface="Consolas" panose="020B0609020204030204" pitchFamily="49" charset="0"/>
              </a:rPr>
              <a:t>rigbdy</a:t>
            </a: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 = </a:t>
            </a:r>
            <a:r>
              <a:rPr lang="en-US" altLang="en-US" sz="2400" dirty="0" err="1">
                <a:solidFill>
                  <a:srgbClr val="455463"/>
                </a:solidFill>
                <a:latin typeface="Consolas" panose="020B0609020204030204" pitchFamily="49" charset="0"/>
              </a:rPr>
              <a:t>gameObject.GetComponent</a:t>
            </a: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&lt;Rigid Body&gt;();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}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Void Update{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	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	</a:t>
            </a:r>
            <a:r>
              <a:rPr lang="en-US" altLang="en-US" sz="2400" dirty="0" err="1">
                <a:solidFill>
                  <a:srgbClr val="455463"/>
                </a:solidFill>
                <a:latin typeface="Consolas" panose="020B0609020204030204" pitchFamily="49" charset="0"/>
              </a:rPr>
              <a:t>rigbdy.AddForce</a:t>
            </a: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(</a:t>
            </a:r>
            <a:r>
              <a:rPr lang="en-US" altLang="en-US" sz="2400" dirty="0" err="1">
                <a:solidFill>
                  <a:srgbClr val="455463"/>
                </a:solidFill>
                <a:latin typeface="Consolas" panose="020B0609020204030204" pitchFamily="49" charset="0"/>
              </a:rPr>
              <a:t>transform.forward</a:t>
            </a: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 * speed);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 dirty="0">
              <a:solidFill>
                <a:srgbClr val="455463"/>
              </a:solidFill>
              <a:latin typeface="Consolas" panose="020B06090202040302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19317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EA97E2D-A16E-4962-BD0C-C5FF3FC84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570" y="163648"/>
            <a:ext cx="10212092" cy="1205370"/>
          </a:xfrm>
        </p:spPr>
        <p:txBody>
          <a:bodyPr/>
          <a:lstStyle/>
          <a:p>
            <a:r>
              <a:rPr lang="en-GB" dirty="0"/>
              <a:t>Realtime things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="" xmlns:a16="http://schemas.microsoft.com/office/drawing/2014/main" id="{898F46E3-AD96-48B2-A003-79FA67C4FF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1888" y="1779546"/>
            <a:ext cx="11103072" cy="48051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952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using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UnityEngine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using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System.Collections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public class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WaitForSecondsExample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kumimoji="0" lang="en-US" altLang="en-US" sz="1800" b="0" i="0" u="sng" strike="noStrike" cap="none" normalizeH="0" baseline="0" dirty="0" err="1">
                <a:ln>
                  <a:noFill/>
                </a:ln>
                <a:solidFill>
                  <a:srgbClr val="B83C82"/>
                </a:solidFill>
                <a:effectLst/>
                <a:latin typeface="Consolas" panose="020B0609020204030204" pitchFamily="49" charset="0"/>
                <a:hlinkClick r:id="rId2"/>
              </a:rPr>
              <a:t>MonoBehaviour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 smtClean="0">
                <a:solidFill>
                  <a:srgbClr val="455463"/>
                </a:solidFill>
                <a:latin typeface="Consolas" panose="020B0609020204030204" pitchFamily="49" charset="0"/>
              </a:rPr>
              <a:t>	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 smtClean="0">
                <a:solidFill>
                  <a:srgbClr val="455463"/>
                </a:solidFill>
                <a:latin typeface="Consolas" panose="020B0609020204030204" pitchFamily="49" charset="0"/>
              </a:rPr>
              <a:t>	public float cooldown = 5f;</a:t>
            </a:r>
            <a:endParaRPr lang="en-US" altLang="en-US" sz="1800" dirty="0">
              <a:solidFill>
                <a:srgbClr val="455463"/>
              </a:solidFill>
              <a:latin typeface="Consolas" panose="020B0609020204030204" pitchFamily="49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void Start() { 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StartCoroutine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(Example()); 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IEnumerator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 Example() {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canAttack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=false;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455463"/>
              </a:solidFill>
              <a:effectLst/>
              <a:latin typeface="Consolas" panose="020B0609020204030204" pitchFamily="49" charset="0"/>
            </a:endParaRP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yield return new </a:t>
            </a:r>
            <a:r>
              <a:rPr kumimoji="0" lang="en-US" altLang="en-US" sz="1800" b="0" i="0" u="sng" strike="noStrike" cap="none" normalizeH="0" baseline="0" dirty="0" err="1" smtClean="0">
                <a:ln>
                  <a:noFill/>
                </a:ln>
                <a:solidFill>
                  <a:srgbClr val="B83C82"/>
                </a:solidFill>
                <a:effectLst/>
                <a:latin typeface="Consolas" panose="020B0609020204030204" pitchFamily="49" charset="0"/>
                <a:hlinkClick r:id="rId3"/>
              </a:rPr>
              <a:t>WaitForSecondsRealtime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(cooldown);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455463"/>
              </a:solidFill>
              <a:effectLst/>
              <a:latin typeface="Consolas" panose="020B0609020204030204" pitchFamily="49" charset="0"/>
            </a:endParaRP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canAttack</a:t>
            </a:r>
            <a:r>
              <a:rPr kumimoji="0" lang="en-US" altLang="en-US" sz="1800" b="0" i="0" u="none" strike="noStrike" cap="none" normalizeH="0" baseline="0" smtClean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=true;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455463"/>
              </a:solidFill>
              <a:effectLst/>
              <a:latin typeface="Consolas" panose="020B0609020204030204" pitchFamily="49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dirty="0">
              <a:solidFill>
                <a:srgbClr val="455463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1679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73680" y="629920"/>
            <a:ext cx="997712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OnCollisionEnter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(Collision collision)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collision.gameObject.tag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GB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GB" sz="1400" dirty="0" err="1">
                <a:solidFill>
                  <a:srgbClr val="A31515"/>
                </a:solidFill>
                <a:latin typeface="Consolas" panose="020B0609020204030204" pitchFamily="49" charset="0"/>
              </a:rPr>
              <a:t>standable</a:t>
            </a:r>
            <a:r>
              <a:rPr lang="en-GB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Canjump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collision.gameObject.tag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GB" sz="1400" dirty="0">
                <a:solidFill>
                  <a:srgbClr val="A31515"/>
                </a:solidFill>
                <a:latin typeface="Consolas" panose="020B0609020204030204" pitchFamily="49" charset="0"/>
              </a:rPr>
              <a:t>"death"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living =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collision.gameObject.tag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GB" sz="1400" dirty="0">
                <a:solidFill>
                  <a:srgbClr val="A31515"/>
                </a:solidFill>
                <a:latin typeface="Consolas" panose="020B0609020204030204" pitchFamily="49" charset="0"/>
              </a:rPr>
              <a:t>"collectable"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Destroy(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collision.gameObject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Score++;</a:t>
            </a:r>
          </a:p>
          <a:p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</a:p>
          <a:p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OnCollisionExit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(Collision collision) {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collision.gameObject.tag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GB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GB" sz="1400" dirty="0" err="1">
                <a:solidFill>
                  <a:srgbClr val="A31515"/>
                </a:solidFill>
                <a:latin typeface="Consolas" panose="020B0609020204030204" pitchFamily="49" charset="0"/>
              </a:rPr>
              <a:t>standable</a:t>
            </a:r>
            <a:r>
              <a:rPr lang="en-GB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Canjump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643190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D68E574-0630-412E-88FD-1F33E2972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1FBA940-D3F3-4F53-9BDB-535EF1793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96EE583C-EC5B-428D-B4B3-D6BB8DA8AD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960" y="2545671"/>
            <a:ext cx="8769858" cy="16808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EBA549DF-DA9C-4C9F-A1D0-10485B2CE6B6}"/>
              </a:ext>
            </a:extLst>
          </p:cNvPr>
          <p:cNvSpPr txBox="1"/>
          <p:nvPr/>
        </p:nvSpPr>
        <p:spPr>
          <a:xfrm>
            <a:off x="2636520" y="2910840"/>
            <a:ext cx="667512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4800" dirty="0">
                <a:solidFill>
                  <a:schemeClr val="bg1"/>
                </a:solidFill>
                <a:latin typeface="VCR OSD Mono" panose="02000609000000000000" pitchFamily="49" charset="0"/>
              </a:rPr>
              <a:t>Game feel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F8E64D98-4A02-4603-BD69-8B160B1AA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Image result for spiral arrow">
            <a:extLst>
              <a:ext uri="{FF2B5EF4-FFF2-40B4-BE49-F238E27FC236}">
                <a16:creationId xmlns="" xmlns:a16="http://schemas.microsoft.com/office/drawing/2014/main" id="{CC5EEF93-2474-4AE6-8A63-68B1830BD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92739">
            <a:off x="3414430" y="1805816"/>
            <a:ext cx="3760755" cy="376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4332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6B5181C-6A34-4849-9707-48747D64C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more unity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3351E46-10DE-4821-84C7-21EA185F7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Prefabs</a:t>
            </a:r>
          </a:p>
          <a:p>
            <a:r>
              <a:rPr lang="en-GB" dirty="0"/>
              <a:t>Primitive geometry</a:t>
            </a:r>
          </a:p>
          <a:p>
            <a:r>
              <a:rPr lang="en-GB" dirty="0"/>
              <a:t>Tags</a:t>
            </a:r>
          </a:p>
          <a:p>
            <a:r>
              <a:rPr lang="en-GB" dirty="0"/>
              <a:t>.</a:t>
            </a:r>
            <a:r>
              <a:rPr lang="en-GB" dirty="0" err="1"/>
              <a:t>unityPackage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91505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126AB09-E72F-4333-AB11-95598E93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76A3C6F-64CE-4A1A-93EF-7E5A70AE7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Next time</a:t>
            </a:r>
          </a:p>
          <a:p>
            <a:pPr lvl="1"/>
            <a:r>
              <a:rPr lang="en-GB" dirty="0"/>
              <a:t>Vector3()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529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B68F004-2A91-48C5-BDBE-3DDD8891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AB9BB78-1E02-491C-BB21-08731E0AB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3C79E4F3-FD4D-48F8-86AB-9E03237DF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385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E7D8BC-6266-4DB9-82BB-4214BD2E6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3F5D7F0-1C27-4394-8C81-A8CF93D44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AC9A66DF-6428-4F28-B8AC-95AEAC23D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30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A5B08F-54BD-4C9A-8F97-C438B30B2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Unity organises games into scenes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="" xmlns:a16="http://schemas.microsoft.com/office/drawing/2014/main" id="{D855E084-2C4C-40C2-85AA-E6144C51171C}"/>
              </a:ext>
            </a:extLst>
          </p:cNvPr>
          <p:cNvSpPr/>
          <p:nvPr/>
        </p:nvSpPr>
        <p:spPr>
          <a:xfrm>
            <a:off x="2002080" y="4932712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Credits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="" xmlns:a16="http://schemas.microsoft.com/office/drawing/2014/main" id="{FF22A345-C24E-4E13-BB11-2B801CB30D66}"/>
              </a:ext>
            </a:extLst>
          </p:cNvPr>
          <p:cNvSpPr/>
          <p:nvPr/>
        </p:nvSpPr>
        <p:spPr>
          <a:xfrm>
            <a:off x="5354880" y="1574267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Level 1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="" xmlns:a16="http://schemas.microsoft.com/office/drawing/2014/main" id="{818423EE-6CDA-4018-963F-58F8F286D058}"/>
              </a:ext>
            </a:extLst>
          </p:cNvPr>
          <p:cNvSpPr/>
          <p:nvPr/>
        </p:nvSpPr>
        <p:spPr>
          <a:xfrm>
            <a:off x="8522776" y="3605940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Level 2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="" xmlns:a16="http://schemas.microsoft.com/office/drawing/2014/main" id="{F3C70BE8-7AF7-405B-8C6A-1CC6FC35BE11}"/>
              </a:ext>
            </a:extLst>
          </p:cNvPr>
          <p:cNvSpPr/>
          <p:nvPr/>
        </p:nvSpPr>
        <p:spPr>
          <a:xfrm>
            <a:off x="1025687" y="2908517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Main Menu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="" xmlns:a16="http://schemas.microsoft.com/office/drawing/2014/main" id="{F1A9CE6F-9DA6-45CB-8A99-673977F16695}"/>
              </a:ext>
            </a:extLst>
          </p:cNvPr>
          <p:cNvCxnSpPr>
            <a:stCxn id="8" idx="3"/>
            <a:endCxn id="6" idx="1"/>
          </p:cNvCxnSpPr>
          <p:nvPr/>
        </p:nvCxnSpPr>
        <p:spPr>
          <a:xfrm flipV="1">
            <a:off x="3856711" y="2354349"/>
            <a:ext cx="1498169" cy="133425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9">
            <a:extLst>
              <a:ext uri="{FF2B5EF4-FFF2-40B4-BE49-F238E27FC236}">
                <a16:creationId xmlns="" xmlns:a16="http://schemas.microsoft.com/office/drawing/2014/main" id="{C350FFB8-6694-4301-B61A-C2513F2BF19A}"/>
              </a:ext>
            </a:extLst>
          </p:cNvPr>
          <p:cNvCxnSpPr>
            <a:cxnSpLocks/>
            <a:stCxn id="8" idx="2"/>
            <a:endCxn id="5" idx="1"/>
          </p:cNvCxnSpPr>
          <p:nvPr/>
        </p:nvCxnSpPr>
        <p:spPr>
          <a:xfrm rot="5400000">
            <a:off x="1599583" y="4871178"/>
            <a:ext cx="1244114" cy="439119"/>
          </a:xfrm>
          <a:prstGeom prst="curvedConnector4">
            <a:avLst>
              <a:gd name="adj1" fmla="val -19553"/>
              <a:gd name="adj2" fmla="val 1520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9">
            <a:extLst>
              <a:ext uri="{FF2B5EF4-FFF2-40B4-BE49-F238E27FC236}">
                <a16:creationId xmlns="" xmlns:a16="http://schemas.microsoft.com/office/drawing/2014/main" id="{4DA428AD-5AEF-4C3F-9B6E-1ACB1B1AD0E6}"/>
              </a:ext>
            </a:extLst>
          </p:cNvPr>
          <p:cNvCxnSpPr>
            <a:cxnSpLocks/>
            <a:stCxn id="6" idx="3"/>
            <a:endCxn id="7" idx="0"/>
          </p:cNvCxnSpPr>
          <p:nvPr/>
        </p:nvCxnSpPr>
        <p:spPr>
          <a:xfrm>
            <a:off x="8185904" y="2354349"/>
            <a:ext cx="1752384" cy="125159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9">
            <a:extLst>
              <a:ext uri="{FF2B5EF4-FFF2-40B4-BE49-F238E27FC236}">
                <a16:creationId xmlns="" xmlns:a16="http://schemas.microsoft.com/office/drawing/2014/main" id="{9EF0A96B-6683-4329-A8C0-6719B38B351D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3856711" y="3688599"/>
            <a:ext cx="4666065" cy="697423"/>
          </a:xfrm>
          <a:prstGeom prst="curvedConnector3">
            <a:avLst>
              <a:gd name="adj1" fmla="val -245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463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528EF62-AF6B-4700-986F-A8FCAB9DA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7546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Components</a:t>
            </a:r>
          </a:p>
        </p:txBody>
      </p:sp>
    </p:spTree>
    <p:extLst>
      <p:ext uri="{BB962C8B-B14F-4D97-AF65-F5344CB8AC3E}">
        <p14:creationId xmlns:p14="http://schemas.microsoft.com/office/powerpoint/2010/main" val="985911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1C494A-E1ED-4B13-BEA1-EDC46A0C3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A57CD88-B5A1-4A09-A71F-29EE2EDF1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FB4EDF5-0D27-4E1E-A736-4CBC9059B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136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EFB1E49-3582-46D5-B4DF-A493FC387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Unity is Game objects and engine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09EC463-8C74-4C84-A48B-19EF02419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Game Objects</a:t>
            </a:r>
          </a:p>
          <a:p>
            <a:pPr lvl="1"/>
            <a:r>
              <a:rPr lang="en-GB" dirty="0"/>
              <a:t>Transform</a:t>
            </a:r>
          </a:p>
          <a:p>
            <a:pPr lvl="1"/>
            <a:r>
              <a:rPr lang="en-GB" dirty="0"/>
              <a:t>Mesh</a:t>
            </a:r>
          </a:p>
          <a:p>
            <a:pPr lvl="1"/>
            <a:r>
              <a:rPr lang="en-GB" dirty="0"/>
              <a:t>Renderer</a:t>
            </a:r>
          </a:p>
          <a:p>
            <a:pPr lvl="1"/>
            <a:r>
              <a:rPr lang="en-GB" dirty="0"/>
              <a:t>Components</a:t>
            </a:r>
          </a:p>
          <a:p>
            <a:pPr lvl="2"/>
            <a:r>
              <a:rPr lang="en-GB" dirty="0"/>
              <a:t>Materials</a:t>
            </a:r>
          </a:p>
          <a:p>
            <a:pPr lvl="2"/>
            <a:r>
              <a:rPr lang="en-GB" dirty="0"/>
              <a:t>Scripts</a:t>
            </a:r>
          </a:p>
          <a:p>
            <a:pPr lvl="2"/>
            <a:r>
              <a:rPr lang="en-GB" dirty="0"/>
              <a:t>Physics</a:t>
            </a:r>
          </a:p>
          <a:p>
            <a:pPr lvl="2"/>
            <a:r>
              <a:rPr lang="en-GB" dirty="0"/>
              <a:t>Collider</a:t>
            </a:r>
          </a:p>
          <a:p>
            <a:pPr lvl="2"/>
            <a:r>
              <a:rPr lang="en-GB" dirty="0"/>
              <a:t>Animations</a:t>
            </a:r>
          </a:p>
          <a:p>
            <a:pPr lvl="2"/>
            <a:r>
              <a:rPr lang="en-GB" dirty="0"/>
              <a:t>Audio</a:t>
            </a:r>
          </a:p>
          <a:p>
            <a:pPr lvl="2"/>
            <a:r>
              <a:rPr lang="en-GB" dirty="0"/>
              <a:t>etc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3400F29-60BF-4250-A9F4-E59EF8EA9B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86" t="7157" b="16685"/>
          <a:stretch/>
        </p:blipFill>
        <p:spPr>
          <a:xfrm>
            <a:off x="7666494" y="1389830"/>
            <a:ext cx="2903349" cy="52229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569842" y="5344161"/>
            <a:ext cx="14087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Public variables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246464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Separate your mechanics into your objects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 rot="21387964">
            <a:off x="863307" y="2756648"/>
            <a:ext cx="35231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Coin objects have a script that gives the player object one coin and disappears 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6927931" y="2756647"/>
            <a:ext cx="3523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Put menu controls on a object on the canvas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4655378" y="4468937"/>
            <a:ext cx="3523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Player controls on player object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5026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322</Words>
  <Application>Microsoft Office PowerPoint</Application>
  <PresentationFormat>Widescreen</PresentationFormat>
  <Paragraphs>108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Consolas</vt:lpstr>
      <vt:lpstr>VCR OSD Mono</vt:lpstr>
      <vt:lpstr>Office Theme</vt:lpstr>
      <vt:lpstr>PowerPoint Presentation</vt:lpstr>
      <vt:lpstr>PowerPoint Presentation</vt:lpstr>
      <vt:lpstr>PowerPoint Presentation</vt:lpstr>
      <vt:lpstr>PowerPoint Presentation</vt:lpstr>
      <vt:lpstr>Unity organises games into scenes</vt:lpstr>
      <vt:lpstr>Components</vt:lpstr>
      <vt:lpstr>PowerPoint Presentation</vt:lpstr>
      <vt:lpstr>Unity is Game objects and engine settings</vt:lpstr>
      <vt:lpstr>Separate your mechanics into your objects</vt:lpstr>
      <vt:lpstr>If you understand all that you’re ready to code</vt:lpstr>
      <vt:lpstr>I like visual studio but you can also use any IDE you like</vt:lpstr>
      <vt:lpstr>PowerPoint Presentation</vt:lpstr>
      <vt:lpstr>Look out for outdated info!! If a forum post is more than 3 years old avoid it</vt:lpstr>
      <vt:lpstr>Unity documentation</vt:lpstr>
      <vt:lpstr>PowerPoint Presentation</vt:lpstr>
      <vt:lpstr>Code Flow</vt:lpstr>
      <vt:lpstr>Making things happen</vt:lpstr>
      <vt:lpstr>Realtime things</vt:lpstr>
      <vt:lpstr>PowerPoint Presentation</vt:lpstr>
      <vt:lpstr>Some more unity concepts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Hockly, Alex L</dc:creator>
  <cp:lastModifiedBy>Alex</cp:lastModifiedBy>
  <cp:revision>16</cp:revision>
  <dcterms:created xsi:type="dcterms:W3CDTF">2018-08-22T16:32:48Z</dcterms:created>
  <dcterms:modified xsi:type="dcterms:W3CDTF">2018-09-29T20:56:03Z</dcterms:modified>
</cp:coreProperties>
</file>

<file path=docProps/thumbnail.jpeg>
</file>